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30" r:id="rId2"/>
  </p:sldMasterIdLst>
  <p:sldIdLst>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78999-BC1E-410C-9868-A1C9FF43E1B2}" v="35" dt="2020-04-01T14:05:54.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Worsfold" userId="858f7ca36a0936c1" providerId="LiveId" clId="{7DF78999-BC1E-410C-9868-A1C9FF43E1B2}"/>
    <pc:docChg chg="undo custSel mod addSld modSld">
      <pc:chgData name="Clare Worsfold" userId="858f7ca36a0936c1" providerId="LiveId" clId="{7DF78999-BC1E-410C-9868-A1C9FF43E1B2}" dt="2020-04-01T14:06:06.522" v="2163" actId="1076"/>
      <pc:docMkLst>
        <pc:docMk/>
      </pc:docMkLst>
      <pc:sldChg chg="modSp mod">
        <pc:chgData name="Clare Worsfold" userId="858f7ca36a0936c1" providerId="LiveId" clId="{7DF78999-BC1E-410C-9868-A1C9FF43E1B2}" dt="2020-04-01T14:04:36.872" v="2144" actId="20577"/>
        <pc:sldMkLst>
          <pc:docMk/>
          <pc:sldMk cId="555958214" sldId="257"/>
        </pc:sldMkLst>
        <pc:spChg chg="mod">
          <ac:chgData name="Clare Worsfold" userId="858f7ca36a0936c1" providerId="LiveId" clId="{7DF78999-BC1E-410C-9868-A1C9FF43E1B2}" dt="2020-03-31T13:15:09.766" v="506" actId="1076"/>
          <ac:spMkLst>
            <pc:docMk/>
            <pc:sldMk cId="555958214" sldId="257"/>
            <ac:spMk id="2" creationId="{12C8DDC5-1BDF-4FE4-B42A-589C47CF9744}"/>
          </ac:spMkLst>
        </pc:spChg>
        <pc:spChg chg="mod">
          <ac:chgData name="Clare Worsfold" userId="858f7ca36a0936c1" providerId="LiveId" clId="{7DF78999-BC1E-410C-9868-A1C9FF43E1B2}" dt="2020-03-31T13:15:04.172" v="505" actId="1076"/>
          <ac:spMkLst>
            <pc:docMk/>
            <pc:sldMk cId="555958214" sldId="257"/>
            <ac:spMk id="3" creationId="{5F41A298-163E-47FE-B1C4-4554C1F2DF16}"/>
          </ac:spMkLst>
        </pc:spChg>
        <pc:spChg chg="mod">
          <ac:chgData name="Clare Worsfold" userId="858f7ca36a0936c1" providerId="LiveId" clId="{7DF78999-BC1E-410C-9868-A1C9FF43E1B2}" dt="2020-04-01T14:04:36.872" v="2144" actId="20577"/>
          <ac:spMkLst>
            <pc:docMk/>
            <pc:sldMk cId="555958214" sldId="257"/>
            <ac:spMk id="18" creationId="{E54E69D2-5623-49C1-A3AA-DC8B4DF2AD74}"/>
          </ac:spMkLst>
        </pc:spChg>
        <pc:picChg chg="mod">
          <ac:chgData name="Clare Worsfold" userId="858f7ca36a0936c1" providerId="LiveId" clId="{7DF78999-BC1E-410C-9868-A1C9FF43E1B2}" dt="2020-03-31T13:23:37.622" v="776" actId="14100"/>
          <ac:picMkLst>
            <pc:docMk/>
            <pc:sldMk cId="555958214" sldId="257"/>
            <ac:picMk id="5" creationId="{BC05BB39-811B-4207-A3CA-6B8D95FF1177}"/>
          </ac:picMkLst>
        </pc:picChg>
        <pc:picChg chg="mod">
          <ac:chgData name="Clare Worsfold" userId="858f7ca36a0936c1" providerId="LiveId" clId="{7DF78999-BC1E-410C-9868-A1C9FF43E1B2}" dt="2020-03-31T13:12:39.591" v="468" actId="1076"/>
          <ac:picMkLst>
            <pc:docMk/>
            <pc:sldMk cId="555958214" sldId="257"/>
            <ac:picMk id="15" creationId="{8CA577F3-AC7C-4953-86BB-760B4D85AF88}"/>
          </ac:picMkLst>
        </pc:picChg>
      </pc:sldChg>
      <pc:sldChg chg="addSp delSp modSp add mod setBg">
        <pc:chgData name="Clare Worsfold" userId="858f7ca36a0936c1" providerId="LiveId" clId="{7DF78999-BC1E-410C-9868-A1C9FF43E1B2}" dt="2020-04-01T13:34:05.833" v="1630" actId="1076"/>
        <pc:sldMkLst>
          <pc:docMk/>
          <pc:sldMk cId="1786467179" sldId="258"/>
        </pc:sldMkLst>
        <pc:spChg chg="add del mod">
          <ac:chgData name="Clare Worsfold" userId="858f7ca36a0936c1" providerId="LiveId" clId="{7DF78999-BC1E-410C-9868-A1C9FF43E1B2}" dt="2020-03-31T13:28:18.127" v="820" actId="478"/>
          <ac:spMkLst>
            <pc:docMk/>
            <pc:sldMk cId="1786467179" sldId="258"/>
            <ac:spMk id="2" creationId="{D130366B-636C-4EBA-9A79-860B6EF1D94F}"/>
          </ac:spMkLst>
        </pc:spChg>
        <pc:spChg chg="add mod ord">
          <ac:chgData name="Clare Worsfold" userId="858f7ca36a0936c1" providerId="LiveId" clId="{7DF78999-BC1E-410C-9868-A1C9FF43E1B2}" dt="2020-03-31T13:49:25.719" v="968" actId="26606"/>
          <ac:spMkLst>
            <pc:docMk/>
            <pc:sldMk cId="1786467179" sldId="258"/>
            <ac:spMk id="3" creationId="{1352098C-937E-40F5-936D-BB6C1F771431}"/>
          </ac:spMkLst>
        </pc:spChg>
        <pc:spChg chg="add del mod">
          <ac:chgData name="Clare Worsfold" userId="858f7ca36a0936c1" providerId="LiveId" clId="{7DF78999-BC1E-410C-9868-A1C9FF43E1B2}" dt="2020-03-31T13:32:48.503" v="912"/>
          <ac:spMkLst>
            <pc:docMk/>
            <pc:sldMk cId="1786467179" sldId="258"/>
            <ac:spMk id="6" creationId="{02C3B8FB-4E29-41E1-9236-7B1B758948E1}"/>
          </ac:spMkLst>
        </pc:spChg>
        <pc:spChg chg="add mod ord">
          <ac:chgData name="Clare Worsfold" userId="858f7ca36a0936c1" providerId="LiveId" clId="{7DF78999-BC1E-410C-9868-A1C9FF43E1B2}" dt="2020-03-31T14:10:11.849" v="1120" actId="1076"/>
          <ac:spMkLst>
            <pc:docMk/>
            <pc:sldMk cId="1786467179" sldId="258"/>
            <ac:spMk id="7" creationId="{0259C7CC-6067-45C3-ADBF-36417A0A2E3B}"/>
          </ac:spMkLst>
        </pc:spChg>
        <pc:spChg chg="add del mod">
          <ac:chgData name="Clare Worsfold" userId="858f7ca36a0936c1" providerId="LiveId" clId="{7DF78999-BC1E-410C-9868-A1C9FF43E1B2}" dt="2020-03-31T13:49:50.983" v="1029"/>
          <ac:spMkLst>
            <pc:docMk/>
            <pc:sldMk cId="1786467179" sldId="258"/>
            <ac:spMk id="10" creationId="{78C51E6E-26BC-4C70-97F6-B03C9FF4E810}"/>
          </ac:spMkLst>
        </pc:spChg>
        <pc:spChg chg="add del">
          <ac:chgData name="Clare Worsfold" userId="858f7ca36a0936c1" providerId="LiveId" clId="{7DF78999-BC1E-410C-9868-A1C9FF43E1B2}" dt="2020-03-31T13:49:25.719" v="968" actId="26606"/>
          <ac:spMkLst>
            <pc:docMk/>
            <pc:sldMk cId="1786467179" sldId="258"/>
            <ac:spMk id="12" creationId="{8D06CE56-3881-4ADA-8CEF-D18B02C242A3}"/>
          </ac:spMkLst>
        </pc:spChg>
        <pc:spChg chg="add del">
          <ac:chgData name="Clare Worsfold" userId="858f7ca36a0936c1" providerId="LiveId" clId="{7DF78999-BC1E-410C-9868-A1C9FF43E1B2}" dt="2020-03-31T13:49:25.719" v="968" actId="26606"/>
          <ac:spMkLst>
            <pc:docMk/>
            <pc:sldMk cId="1786467179" sldId="258"/>
            <ac:spMk id="13" creationId="{79F3C543-62EC-4433-9C93-A2CD8764E9B4}"/>
          </ac:spMkLst>
        </pc:spChg>
        <pc:spChg chg="add del">
          <ac:chgData name="Clare Worsfold" userId="858f7ca36a0936c1" providerId="LiveId" clId="{7DF78999-BC1E-410C-9868-A1C9FF43E1B2}" dt="2020-03-31T13:49:25.719" v="968" actId="26606"/>
          <ac:spMkLst>
            <pc:docMk/>
            <pc:sldMk cId="1786467179" sldId="258"/>
            <ac:spMk id="14" creationId="{D0394FE2-BDDA-4ECE-B320-81AE19E90566}"/>
          </ac:spMkLst>
        </pc:spChg>
        <pc:spChg chg="add del">
          <ac:chgData name="Clare Worsfold" userId="858f7ca36a0936c1" providerId="LiveId" clId="{7DF78999-BC1E-410C-9868-A1C9FF43E1B2}" dt="2020-03-31T13:48:51.113" v="964" actId="26606"/>
          <ac:spMkLst>
            <pc:docMk/>
            <pc:sldMk cId="1786467179" sldId="258"/>
            <ac:spMk id="15" creationId="{8D06CE56-3881-4ADA-8CEF-D18B02C242A3}"/>
          </ac:spMkLst>
        </pc:spChg>
        <pc:spChg chg="add del">
          <ac:chgData name="Clare Worsfold" userId="858f7ca36a0936c1" providerId="LiveId" clId="{7DF78999-BC1E-410C-9868-A1C9FF43E1B2}" dt="2020-03-31T13:49:25.719" v="968" actId="26606"/>
          <ac:spMkLst>
            <pc:docMk/>
            <pc:sldMk cId="1786467179" sldId="258"/>
            <ac:spMk id="16" creationId="{0625AAC5-802A-4197-8804-2B78FF65CEE8}"/>
          </ac:spMkLst>
        </pc:spChg>
        <pc:spChg chg="add del">
          <ac:chgData name="Clare Worsfold" userId="858f7ca36a0936c1" providerId="LiveId" clId="{7DF78999-BC1E-410C-9868-A1C9FF43E1B2}" dt="2020-03-31T13:48:51.113" v="964" actId="26606"/>
          <ac:spMkLst>
            <pc:docMk/>
            <pc:sldMk cId="1786467179" sldId="258"/>
            <ac:spMk id="17" creationId="{79F3C543-62EC-4433-9C93-A2CD8764E9B4}"/>
          </ac:spMkLst>
        </pc:spChg>
        <pc:spChg chg="add del">
          <ac:chgData name="Clare Worsfold" userId="858f7ca36a0936c1" providerId="LiveId" clId="{7DF78999-BC1E-410C-9868-A1C9FF43E1B2}" dt="2020-03-31T13:49:25.719" v="968" actId="26606"/>
          <ac:spMkLst>
            <pc:docMk/>
            <pc:sldMk cId="1786467179" sldId="258"/>
            <ac:spMk id="18" creationId="{A1B139DD-0E8D-42FA-9171-C5F001754A88}"/>
          </ac:spMkLst>
        </pc:spChg>
        <pc:spChg chg="add del">
          <ac:chgData name="Clare Worsfold" userId="858f7ca36a0936c1" providerId="LiveId" clId="{7DF78999-BC1E-410C-9868-A1C9FF43E1B2}" dt="2020-03-31T13:48:51.113" v="964" actId="26606"/>
          <ac:spMkLst>
            <pc:docMk/>
            <pc:sldMk cId="1786467179" sldId="258"/>
            <ac:spMk id="19" creationId="{6234BCC6-39B9-47D9-8BF8-C665401AE23C}"/>
          </ac:spMkLst>
        </pc:spChg>
        <pc:spChg chg="add del">
          <ac:chgData name="Clare Worsfold" userId="858f7ca36a0936c1" providerId="LiveId" clId="{7DF78999-BC1E-410C-9868-A1C9FF43E1B2}" dt="2020-03-31T13:48:51.113" v="964" actId="26606"/>
          <ac:spMkLst>
            <pc:docMk/>
            <pc:sldMk cId="1786467179" sldId="258"/>
            <ac:spMk id="21" creationId="{72A9CE9D-DAC3-40AF-B504-78A64A909F9D}"/>
          </ac:spMkLst>
        </pc:spChg>
        <pc:spChg chg="add del mod">
          <ac:chgData name="Clare Worsfold" userId="858f7ca36a0936c1" providerId="LiveId" clId="{7DF78999-BC1E-410C-9868-A1C9FF43E1B2}" dt="2020-03-31T14:06:03.578" v="1094"/>
          <ac:spMkLst>
            <pc:docMk/>
            <pc:sldMk cId="1786467179" sldId="258"/>
            <ac:spMk id="22" creationId="{58FC57EB-9753-46EE-82AB-086B77073633}"/>
          </ac:spMkLst>
        </pc:spChg>
        <pc:spChg chg="add del">
          <ac:chgData name="Clare Worsfold" userId="858f7ca36a0936c1" providerId="LiveId" clId="{7DF78999-BC1E-410C-9868-A1C9FF43E1B2}" dt="2020-03-31T13:48:51.113" v="964" actId="26606"/>
          <ac:spMkLst>
            <pc:docMk/>
            <pc:sldMk cId="1786467179" sldId="258"/>
            <ac:spMk id="23" creationId="{506D7452-6CDE-4381-86CE-07B2459383D5}"/>
          </ac:spMkLst>
        </pc:spChg>
        <pc:spChg chg="add del mod">
          <ac:chgData name="Clare Worsfold" userId="858f7ca36a0936c1" providerId="LiveId" clId="{7DF78999-BC1E-410C-9868-A1C9FF43E1B2}" dt="2020-03-31T14:09:36.207" v="1112"/>
          <ac:spMkLst>
            <pc:docMk/>
            <pc:sldMk cId="1786467179" sldId="258"/>
            <ac:spMk id="24" creationId="{77D4C2A0-C726-4579-B61A-3F04CD6D119D}"/>
          </ac:spMkLst>
        </pc:spChg>
        <pc:spChg chg="add del">
          <ac:chgData name="Clare Worsfold" userId="858f7ca36a0936c1" providerId="LiveId" clId="{7DF78999-BC1E-410C-9868-A1C9FF43E1B2}" dt="2020-03-31T13:48:51.113" v="964" actId="26606"/>
          <ac:spMkLst>
            <pc:docMk/>
            <pc:sldMk cId="1786467179" sldId="258"/>
            <ac:spMk id="25" creationId="{762DA937-8B55-4317-BD32-98D7AF30E39E}"/>
          </ac:spMkLst>
        </pc:spChg>
        <pc:spChg chg="add mod">
          <ac:chgData name="Clare Worsfold" userId="858f7ca36a0936c1" providerId="LiveId" clId="{7DF78999-BC1E-410C-9868-A1C9FF43E1B2}" dt="2020-04-01T13:27:26.154" v="1616" actId="14100"/>
          <ac:spMkLst>
            <pc:docMk/>
            <pc:sldMk cId="1786467179" sldId="258"/>
            <ac:spMk id="26" creationId="{1343FCAD-2C33-4ACE-A3D3-3B14530B81B2}"/>
          </ac:spMkLst>
        </pc:spChg>
        <pc:spChg chg="add del">
          <ac:chgData name="Clare Worsfold" userId="858f7ca36a0936c1" providerId="LiveId" clId="{7DF78999-BC1E-410C-9868-A1C9FF43E1B2}" dt="2020-03-31T13:48:51.113" v="964" actId="26606"/>
          <ac:spMkLst>
            <pc:docMk/>
            <pc:sldMk cId="1786467179" sldId="258"/>
            <ac:spMk id="27" creationId="{C52EE5A8-045B-4D39-8ED1-513334085EEC}"/>
          </ac:spMkLst>
        </pc:spChg>
        <pc:picChg chg="add mod">
          <ac:chgData name="Clare Worsfold" userId="858f7ca36a0936c1" providerId="LiveId" clId="{7DF78999-BC1E-410C-9868-A1C9FF43E1B2}" dt="2020-04-01T13:33:57.583" v="1627" actId="1076"/>
          <ac:picMkLst>
            <pc:docMk/>
            <pc:sldMk cId="1786467179" sldId="258"/>
            <ac:picMk id="4" creationId="{13D77735-0859-44CA-9122-3E60A38920CA}"/>
          </ac:picMkLst>
        </pc:picChg>
        <pc:picChg chg="add mod">
          <ac:chgData name="Clare Worsfold" userId="858f7ca36a0936c1" providerId="LiveId" clId="{7DF78999-BC1E-410C-9868-A1C9FF43E1B2}" dt="2020-03-31T13:49:25.719" v="968" actId="26606"/>
          <ac:picMkLst>
            <pc:docMk/>
            <pc:sldMk cId="1786467179" sldId="258"/>
            <ac:picMk id="5" creationId="{1E2D6494-2B19-4268-87E1-144EF1E7934F}"/>
          </ac:picMkLst>
        </pc:picChg>
        <pc:picChg chg="add del mod ord">
          <ac:chgData name="Clare Worsfold" userId="858f7ca36a0936c1" providerId="LiveId" clId="{7DF78999-BC1E-410C-9868-A1C9FF43E1B2}" dt="2020-03-31T13:57:19.066" v="1030" actId="21"/>
          <ac:picMkLst>
            <pc:docMk/>
            <pc:sldMk cId="1786467179" sldId="258"/>
            <ac:picMk id="9" creationId="{D2E1DCC4-E88C-42DC-B712-796E840A3F04}"/>
          </ac:picMkLst>
        </pc:picChg>
        <pc:picChg chg="add mod">
          <ac:chgData name="Clare Worsfold" userId="858f7ca36a0936c1" providerId="LiveId" clId="{7DF78999-BC1E-410C-9868-A1C9FF43E1B2}" dt="2020-04-01T13:34:05.833" v="1630" actId="1076"/>
          <ac:picMkLst>
            <pc:docMk/>
            <pc:sldMk cId="1786467179" sldId="258"/>
            <ac:picMk id="20" creationId="{066A7B8E-BBDC-4D3A-A817-B8D84440F0D2}"/>
          </ac:picMkLst>
        </pc:picChg>
      </pc:sldChg>
      <pc:sldChg chg="addSp delSp modSp add mod setBg setClrOvrMap">
        <pc:chgData name="Clare Worsfold" userId="858f7ca36a0936c1" providerId="LiveId" clId="{7DF78999-BC1E-410C-9868-A1C9FF43E1B2}" dt="2020-04-01T14:06:06.522" v="2163" actId="1076"/>
        <pc:sldMkLst>
          <pc:docMk/>
          <pc:sldMk cId="1702882763" sldId="259"/>
        </pc:sldMkLst>
        <pc:spChg chg="add mod">
          <ac:chgData name="Clare Worsfold" userId="858f7ca36a0936c1" providerId="LiveId" clId="{7DF78999-BC1E-410C-9868-A1C9FF43E1B2}" dt="2020-04-01T13:47:42.853" v="1858" actId="26606"/>
          <ac:spMkLst>
            <pc:docMk/>
            <pc:sldMk cId="1702882763" sldId="259"/>
            <ac:spMk id="2" creationId="{1F3B8613-DB22-47D3-867F-4EF9592B0B3C}"/>
          </ac:spMkLst>
        </pc:spChg>
        <pc:spChg chg="add mod ord">
          <ac:chgData name="Clare Worsfold" userId="858f7ca36a0936c1" providerId="LiveId" clId="{7DF78999-BC1E-410C-9868-A1C9FF43E1B2}" dt="2020-04-01T13:47:42.853" v="1858" actId="26606"/>
          <ac:spMkLst>
            <pc:docMk/>
            <pc:sldMk cId="1702882763" sldId="259"/>
            <ac:spMk id="3" creationId="{DB3F2599-7292-40ED-BB6B-6CB2C802B34B}"/>
          </ac:spMkLst>
        </pc:spChg>
        <pc:spChg chg="add del mod">
          <ac:chgData name="Clare Worsfold" userId="858f7ca36a0936c1" providerId="LiveId" clId="{7DF78999-BC1E-410C-9868-A1C9FF43E1B2}" dt="2020-04-01T13:43:35.175" v="1776"/>
          <ac:spMkLst>
            <pc:docMk/>
            <pc:sldMk cId="1702882763" sldId="259"/>
            <ac:spMk id="7" creationId="{C0A2054F-2421-4979-80D9-836B9AA2E815}"/>
          </ac:spMkLst>
        </pc:spChg>
        <pc:spChg chg="add del">
          <ac:chgData name="Clare Worsfold" userId="858f7ca36a0936c1" providerId="LiveId" clId="{7DF78999-BC1E-410C-9868-A1C9FF43E1B2}" dt="2020-04-01T13:36:21.725" v="1660" actId="26606"/>
          <ac:spMkLst>
            <pc:docMk/>
            <pc:sldMk cId="1702882763" sldId="259"/>
            <ac:spMk id="9" creationId="{8D06CE56-3881-4ADA-8CEF-D18B02C242A3}"/>
          </ac:spMkLst>
        </pc:spChg>
        <pc:spChg chg="add del">
          <ac:chgData name="Clare Worsfold" userId="858f7ca36a0936c1" providerId="LiveId" clId="{7DF78999-BC1E-410C-9868-A1C9FF43E1B2}" dt="2020-04-01T13:44:02.968" v="1778" actId="26606"/>
          <ac:spMkLst>
            <pc:docMk/>
            <pc:sldMk cId="1702882763" sldId="259"/>
            <ac:spMk id="10" creationId="{8D06CE56-3881-4ADA-8CEF-D18B02C242A3}"/>
          </ac:spMkLst>
        </pc:spChg>
        <pc:spChg chg="add del">
          <ac:chgData name="Clare Worsfold" userId="858f7ca36a0936c1" providerId="LiveId" clId="{7DF78999-BC1E-410C-9868-A1C9FF43E1B2}" dt="2020-04-01T13:36:21.725" v="1660" actId="26606"/>
          <ac:spMkLst>
            <pc:docMk/>
            <pc:sldMk cId="1702882763" sldId="259"/>
            <ac:spMk id="11" creationId="{79F3C543-62EC-4433-9C93-A2CD8764E9B4}"/>
          </ac:spMkLst>
        </pc:spChg>
        <pc:spChg chg="add del">
          <ac:chgData name="Clare Worsfold" userId="858f7ca36a0936c1" providerId="LiveId" clId="{7DF78999-BC1E-410C-9868-A1C9FF43E1B2}" dt="2020-04-01T13:44:02.968" v="1778" actId="26606"/>
          <ac:spMkLst>
            <pc:docMk/>
            <pc:sldMk cId="1702882763" sldId="259"/>
            <ac:spMk id="12" creationId="{79F3C543-62EC-4433-9C93-A2CD8764E9B4}"/>
          </ac:spMkLst>
        </pc:spChg>
        <pc:spChg chg="add del">
          <ac:chgData name="Clare Worsfold" userId="858f7ca36a0936c1" providerId="LiveId" clId="{7DF78999-BC1E-410C-9868-A1C9FF43E1B2}" dt="2020-04-01T13:36:21.725" v="1660" actId="26606"/>
          <ac:spMkLst>
            <pc:docMk/>
            <pc:sldMk cId="1702882763" sldId="259"/>
            <ac:spMk id="13" creationId="{5DCB5928-DC7D-4612-9922-441966E15627}"/>
          </ac:spMkLst>
        </pc:spChg>
        <pc:spChg chg="add del">
          <ac:chgData name="Clare Worsfold" userId="858f7ca36a0936c1" providerId="LiveId" clId="{7DF78999-BC1E-410C-9868-A1C9FF43E1B2}" dt="2020-04-01T13:44:02.968" v="1778" actId="26606"/>
          <ac:spMkLst>
            <pc:docMk/>
            <pc:sldMk cId="1702882763" sldId="259"/>
            <ac:spMk id="14" creationId="{0671A8AE-40A1-4631-A6B8-581AFF065482}"/>
          </ac:spMkLst>
        </pc:spChg>
        <pc:spChg chg="add del">
          <ac:chgData name="Clare Worsfold" userId="858f7ca36a0936c1" providerId="LiveId" clId="{7DF78999-BC1E-410C-9868-A1C9FF43E1B2}" dt="2020-04-01T13:36:21.725" v="1660" actId="26606"/>
          <ac:spMkLst>
            <pc:docMk/>
            <pc:sldMk cId="1702882763" sldId="259"/>
            <ac:spMk id="15" creationId="{682C1161-1736-45EC-99B7-33F3CAE9D517}"/>
          </ac:spMkLst>
        </pc:spChg>
        <pc:spChg chg="add del">
          <ac:chgData name="Clare Worsfold" userId="858f7ca36a0936c1" providerId="LiveId" clId="{7DF78999-BC1E-410C-9868-A1C9FF43E1B2}" dt="2020-04-01T13:44:02.968" v="1778" actId="26606"/>
          <ac:spMkLst>
            <pc:docMk/>
            <pc:sldMk cId="1702882763" sldId="259"/>
            <ac:spMk id="16" creationId="{A44CD100-6267-4E62-AA64-2182A3A6A1C0}"/>
          </ac:spMkLst>
        </pc:spChg>
        <pc:spChg chg="add del">
          <ac:chgData name="Clare Worsfold" userId="858f7ca36a0936c1" providerId="LiveId" clId="{7DF78999-BC1E-410C-9868-A1C9FF43E1B2}" dt="2020-04-01T13:36:21.725" v="1660" actId="26606"/>
          <ac:spMkLst>
            <pc:docMk/>
            <pc:sldMk cId="1702882763" sldId="259"/>
            <ac:spMk id="17" creationId="{84D4DDB8-B68F-45B0-9F62-C4279996F672}"/>
          </ac:spMkLst>
        </pc:spChg>
        <pc:spChg chg="add del">
          <ac:chgData name="Clare Worsfold" userId="858f7ca36a0936c1" providerId="LiveId" clId="{7DF78999-BC1E-410C-9868-A1C9FF43E1B2}" dt="2020-04-01T13:44:02.968" v="1778" actId="26606"/>
          <ac:spMkLst>
            <pc:docMk/>
            <pc:sldMk cId="1702882763" sldId="259"/>
            <ac:spMk id="18" creationId="{AF2F604E-43BE-4DC3-B983-E071523364F8}"/>
          </ac:spMkLst>
        </pc:spChg>
        <pc:spChg chg="add del">
          <ac:chgData name="Clare Worsfold" userId="858f7ca36a0936c1" providerId="LiveId" clId="{7DF78999-BC1E-410C-9868-A1C9FF43E1B2}" dt="2020-04-01T13:36:21.725" v="1660" actId="26606"/>
          <ac:spMkLst>
            <pc:docMk/>
            <pc:sldMk cId="1702882763" sldId="259"/>
            <ac:spMk id="19" creationId="{AF2F604E-43BE-4DC3-B983-E071523364F8}"/>
          </ac:spMkLst>
        </pc:spChg>
        <pc:spChg chg="add del">
          <ac:chgData name="Clare Worsfold" userId="858f7ca36a0936c1" providerId="LiveId" clId="{7DF78999-BC1E-410C-9868-A1C9FF43E1B2}" dt="2020-04-01T13:44:02.968" v="1778" actId="26606"/>
          <ac:spMkLst>
            <pc:docMk/>
            <pc:sldMk cId="1702882763" sldId="259"/>
            <ac:spMk id="20" creationId="{08C9B587-E65E-4B52-B37C-ABEBB6E87928}"/>
          </ac:spMkLst>
        </pc:spChg>
        <pc:spChg chg="add del">
          <ac:chgData name="Clare Worsfold" userId="858f7ca36a0936c1" providerId="LiveId" clId="{7DF78999-BC1E-410C-9868-A1C9FF43E1B2}" dt="2020-04-01T13:36:21.725" v="1660" actId="26606"/>
          <ac:spMkLst>
            <pc:docMk/>
            <pc:sldMk cId="1702882763" sldId="259"/>
            <ac:spMk id="21" creationId="{08C9B587-E65E-4B52-B37C-ABEBB6E87928}"/>
          </ac:spMkLst>
        </pc:spChg>
        <pc:spChg chg="add del mod">
          <ac:chgData name="Clare Worsfold" userId="858f7ca36a0936c1" providerId="LiveId" clId="{7DF78999-BC1E-410C-9868-A1C9FF43E1B2}" dt="2020-04-01T13:47:20.383" v="1856"/>
          <ac:spMkLst>
            <pc:docMk/>
            <pc:sldMk cId="1702882763" sldId="259"/>
            <ac:spMk id="23" creationId="{D75B77F2-B31E-45F4-9F60-CC2111120178}"/>
          </ac:spMkLst>
        </pc:spChg>
        <pc:spChg chg="add mod">
          <ac:chgData name="Clare Worsfold" userId="858f7ca36a0936c1" providerId="LiveId" clId="{7DF78999-BC1E-410C-9868-A1C9FF43E1B2}" dt="2020-04-01T14:05:01.125" v="2151" actId="20577"/>
          <ac:spMkLst>
            <pc:docMk/>
            <pc:sldMk cId="1702882763" sldId="259"/>
            <ac:spMk id="24" creationId="{537B2970-B73E-4043-ADB0-138CDF42AD30}"/>
          </ac:spMkLst>
        </pc:spChg>
        <pc:spChg chg="add del">
          <ac:chgData name="Clare Worsfold" userId="858f7ca36a0936c1" providerId="LiveId" clId="{7DF78999-BC1E-410C-9868-A1C9FF43E1B2}" dt="2020-04-01T13:47:42.853" v="1858" actId="26606"/>
          <ac:spMkLst>
            <pc:docMk/>
            <pc:sldMk cId="1702882763" sldId="259"/>
            <ac:spMk id="27" creationId="{8D06CE56-3881-4ADA-8CEF-D18B02C242A3}"/>
          </ac:spMkLst>
        </pc:spChg>
        <pc:spChg chg="add del">
          <ac:chgData name="Clare Worsfold" userId="858f7ca36a0936c1" providerId="LiveId" clId="{7DF78999-BC1E-410C-9868-A1C9FF43E1B2}" dt="2020-04-01T13:47:42.853" v="1858" actId="26606"/>
          <ac:spMkLst>
            <pc:docMk/>
            <pc:sldMk cId="1702882763" sldId="259"/>
            <ac:spMk id="29" creationId="{79F3C543-62EC-4433-9C93-A2CD8764E9B4}"/>
          </ac:spMkLst>
        </pc:spChg>
        <pc:spChg chg="add del">
          <ac:chgData name="Clare Worsfold" userId="858f7ca36a0936c1" providerId="LiveId" clId="{7DF78999-BC1E-410C-9868-A1C9FF43E1B2}" dt="2020-04-01T13:47:42.853" v="1858" actId="26606"/>
          <ac:spMkLst>
            <pc:docMk/>
            <pc:sldMk cId="1702882763" sldId="259"/>
            <ac:spMk id="31" creationId="{5DCB5928-DC7D-4612-9922-441966E15627}"/>
          </ac:spMkLst>
        </pc:spChg>
        <pc:spChg chg="add del">
          <ac:chgData name="Clare Worsfold" userId="858f7ca36a0936c1" providerId="LiveId" clId="{7DF78999-BC1E-410C-9868-A1C9FF43E1B2}" dt="2020-04-01T13:47:42.853" v="1858" actId="26606"/>
          <ac:spMkLst>
            <pc:docMk/>
            <pc:sldMk cId="1702882763" sldId="259"/>
            <ac:spMk id="33" creationId="{682C1161-1736-45EC-99B7-33F3CAE9D517}"/>
          </ac:spMkLst>
        </pc:spChg>
        <pc:spChg chg="add del">
          <ac:chgData name="Clare Worsfold" userId="858f7ca36a0936c1" providerId="LiveId" clId="{7DF78999-BC1E-410C-9868-A1C9FF43E1B2}" dt="2020-04-01T13:47:42.853" v="1858" actId="26606"/>
          <ac:spMkLst>
            <pc:docMk/>
            <pc:sldMk cId="1702882763" sldId="259"/>
            <ac:spMk id="35" creationId="{84D4DDB8-B68F-45B0-9F62-C4279996F672}"/>
          </ac:spMkLst>
        </pc:spChg>
        <pc:spChg chg="add mod">
          <ac:chgData name="Clare Worsfold" userId="858f7ca36a0936c1" providerId="LiveId" clId="{7DF78999-BC1E-410C-9868-A1C9FF43E1B2}" dt="2020-04-01T13:53:47.292" v="1993" actId="14100"/>
          <ac:spMkLst>
            <pc:docMk/>
            <pc:sldMk cId="1702882763" sldId="259"/>
            <ac:spMk id="36" creationId="{0C943950-8394-437D-ADEC-6AFB8095BE0F}"/>
          </ac:spMkLst>
        </pc:spChg>
        <pc:spChg chg="add del">
          <ac:chgData name="Clare Worsfold" userId="858f7ca36a0936c1" providerId="LiveId" clId="{7DF78999-BC1E-410C-9868-A1C9FF43E1B2}" dt="2020-04-01T13:47:42.853" v="1858" actId="26606"/>
          <ac:spMkLst>
            <pc:docMk/>
            <pc:sldMk cId="1702882763" sldId="259"/>
            <ac:spMk id="37" creationId="{AF2F604E-43BE-4DC3-B983-E071523364F8}"/>
          </ac:spMkLst>
        </pc:spChg>
        <pc:spChg chg="add del">
          <ac:chgData name="Clare Worsfold" userId="858f7ca36a0936c1" providerId="LiveId" clId="{7DF78999-BC1E-410C-9868-A1C9FF43E1B2}" dt="2020-04-01T13:47:42.853" v="1858" actId="26606"/>
          <ac:spMkLst>
            <pc:docMk/>
            <pc:sldMk cId="1702882763" sldId="259"/>
            <ac:spMk id="39" creationId="{08C9B587-E65E-4B52-B37C-ABEBB6E87928}"/>
          </ac:spMkLst>
        </pc:spChg>
        <pc:spChg chg="add mod">
          <ac:chgData name="Clare Worsfold" userId="858f7ca36a0936c1" providerId="LiveId" clId="{7DF78999-BC1E-410C-9868-A1C9FF43E1B2}" dt="2020-04-01T13:56:52.339" v="2006" actId="14100"/>
          <ac:spMkLst>
            <pc:docMk/>
            <pc:sldMk cId="1702882763" sldId="259"/>
            <ac:spMk id="41" creationId="{5060AD28-62C6-4BFB-801F-A94C4EBE31A3}"/>
          </ac:spMkLst>
        </pc:spChg>
        <pc:spChg chg="add mod">
          <ac:chgData name="Clare Worsfold" userId="858f7ca36a0936c1" providerId="LiveId" clId="{7DF78999-BC1E-410C-9868-A1C9FF43E1B2}" dt="2020-04-01T14:01:39.462" v="2141" actId="1076"/>
          <ac:spMkLst>
            <pc:docMk/>
            <pc:sldMk cId="1702882763" sldId="259"/>
            <ac:spMk id="42" creationId="{4E2F0D05-5A7D-40CC-AE01-782040A87011}"/>
          </ac:spMkLst>
        </pc:spChg>
        <pc:spChg chg="add mod">
          <ac:chgData name="Clare Worsfold" userId="858f7ca36a0936c1" providerId="LiveId" clId="{7DF78999-BC1E-410C-9868-A1C9FF43E1B2}" dt="2020-04-01T14:05:41.620" v="2157" actId="1076"/>
          <ac:spMkLst>
            <pc:docMk/>
            <pc:sldMk cId="1702882763" sldId="259"/>
            <ac:spMk id="43" creationId="{10B7B789-A38B-4CF2-A6FA-42F92B99D784}"/>
          </ac:spMkLst>
        </pc:spChg>
        <pc:spChg chg="add mod">
          <ac:chgData name="Clare Worsfold" userId="858f7ca36a0936c1" providerId="LiveId" clId="{7DF78999-BC1E-410C-9868-A1C9FF43E1B2}" dt="2020-04-01T14:06:06.522" v="2163" actId="1076"/>
          <ac:spMkLst>
            <pc:docMk/>
            <pc:sldMk cId="1702882763" sldId="259"/>
            <ac:spMk id="44" creationId="{259E7AEB-4BB5-46D3-ADCB-365FFD446567}"/>
          </ac:spMkLst>
        </pc:spChg>
        <pc:picChg chg="add del mod ord">
          <ac:chgData name="Clare Worsfold" userId="858f7ca36a0936c1" providerId="LiveId" clId="{7DF78999-BC1E-410C-9868-A1C9FF43E1B2}" dt="2020-04-01T13:44:24.033" v="1780" actId="21"/>
          <ac:picMkLst>
            <pc:docMk/>
            <pc:sldMk cId="1702882763" sldId="259"/>
            <ac:picMk id="5" creationId="{94CD4986-5219-4BA1-80FE-D8C505AAEA89}"/>
          </ac:picMkLst>
        </pc:picChg>
        <pc:picChg chg="add del mod">
          <ac:chgData name="Clare Worsfold" userId="858f7ca36a0936c1" providerId="LiveId" clId="{7DF78999-BC1E-410C-9868-A1C9FF43E1B2}" dt="2020-04-01T13:36:21.725" v="1660" actId="26606"/>
          <ac:picMkLst>
            <pc:docMk/>
            <pc:sldMk cId="1702882763" sldId="259"/>
            <ac:picMk id="6" creationId="{C07C5408-5095-4D84-A7BD-D94502A36319}"/>
          </ac:picMkLst>
        </pc:picChg>
        <pc:picChg chg="add mod">
          <ac:chgData name="Clare Worsfold" userId="858f7ca36a0936c1" providerId="LiveId" clId="{7DF78999-BC1E-410C-9868-A1C9FF43E1B2}" dt="2020-04-01T14:01:29.537" v="2139" actId="1076"/>
          <ac:picMkLst>
            <pc:docMk/>
            <pc:sldMk cId="1702882763" sldId="259"/>
            <ac:picMk id="22" creationId="{A7DC9BDC-588E-4F50-A944-7DE9DF674F42}"/>
          </ac:picMkLst>
        </pc:picChg>
        <pc:picChg chg="add mod">
          <ac:chgData name="Clare Worsfold" userId="858f7ca36a0936c1" providerId="LiveId" clId="{7DF78999-BC1E-410C-9868-A1C9FF43E1B2}" dt="2020-04-01T14:01:34.702" v="2140" actId="1076"/>
          <ac:picMkLst>
            <pc:docMk/>
            <pc:sldMk cId="1702882763" sldId="259"/>
            <ac:picMk id="40" creationId="{45408A36-3543-4A15-82C5-CBEF5C623058}"/>
          </ac:picMkLst>
        </pc:picChg>
        <pc:cxnChg chg="add del mod">
          <ac:chgData name="Clare Worsfold" userId="858f7ca36a0936c1" providerId="LiveId" clId="{7DF78999-BC1E-410C-9868-A1C9FF43E1B2}" dt="2020-04-01T14:01:15.205" v="2138" actId="21"/>
          <ac:cxnSpMkLst>
            <pc:docMk/>
            <pc:sldMk cId="1702882763" sldId="259"/>
            <ac:cxnSpMk id="26" creationId="{6A118A21-BD60-4805-8AA1-84688CEEA720}"/>
          </ac:cxnSpMkLst>
        </pc:cxnChg>
        <pc:cxnChg chg="add del mod">
          <ac:chgData name="Clare Worsfold" userId="858f7ca36a0936c1" providerId="LiveId" clId="{7DF78999-BC1E-410C-9868-A1C9FF43E1B2}" dt="2020-04-01T14:01:09.501" v="2137" actId="21"/>
          <ac:cxnSpMkLst>
            <pc:docMk/>
            <pc:sldMk cId="1702882763" sldId="259"/>
            <ac:cxnSpMk id="32" creationId="{7049E3E2-250F-4812-A964-0C9E09DA5F22}"/>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4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6449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7873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658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0569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85543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3382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70358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74950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61439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5603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3824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44316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482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6477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9535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44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9010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8337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493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723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710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565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50198295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00317912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23" r:id="rId6"/>
    <p:sldLayoutId id="2147483718" r:id="rId7"/>
    <p:sldLayoutId id="2147483719" r:id="rId8"/>
    <p:sldLayoutId id="2147483720" r:id="rId9"/>
    <p:sldLayoutId id="2147483721" r:id="rId10"/>
    <p:sldLayoutId id="2147483722" r:id="rId11"/>
    <p:sldLayoutId id="2147483724"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about:blank" TargetMode="External"/><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3.jpg"/><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5.png"/><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8.jpg"/><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mountain, water&#10;&#10;Description automatically generated">
            <a:extLst>
              <a:ext uri="{FF2B5EF4-FFF2-40B4-BE49-F238E27FC236}">
                <a16:creationId xmlns:a16="http://schemas.microsoft.com/office/drawing/2014/main" id="{7E3571D8-960D-4CC6-8938-6AF2F453A37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52" t="9091" r="8339"/>
          <a:stretch/>
        </p:blipFill>
        <p:spPr>
          <a:xfrm>
            <a:off x="20" y="10"/>
            <a:ext cx="12191981" cy="6857990"/>
          </a:xfrm>
          <a:prstGeom prst="rect">
            <a:avLst/>
          </a:prstGeom>
        </p:spPr>
      </p:pic>
      <p:sp>
        <p:nvSpPr>
          <p:cNvPr id="32" name="Rectangle 3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AF169D-75CC-4941-B13E-38F7A539CC35}"/>
              </a:ext>
            </a:extLst>
          </p:cNvPr>
          <p:cNvSpPr>
            <a:spLocks noGrp="1"/>
          </p:cNvSpPr>
          <p:nvPr>
            <p:ph type="ctrTitle"/>
          </p:nvPr>
        </p:nvSpPr>
        <p:spPr>
          <a:xfrm>
            <a:off x="404553" y="3091928"/>
            <a:ext cx="9078562" cy="2387600"/>
          </a:xfrm>
        </p:spPr>
        <p:txBody>
          <a:bodyPr>
            <a:normAutofit/>
          </a:bodyPr>
          <a:lstStyle/>
          <a:p>
            <a:r>
              <a:rPr lang="en-GB" sz="6600">
                <a:highlight>
                  <a:srgbClr val="FF0000"/>
                </a:highlight>
              </a:rPr>
              <a:t>volcanos</a:t>
            </a:r>
          </a:p>
        </p:txBody>
      </p:sp>
      <p:sp>
        <p:nvSpPr>
          <p:cNvPr id="38" name="Rectangle: Rounded Corners 3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361F264-799E-4D48-9E0E-748419B085F3}"/>
              </a:ext>
            </a:extLst>
          </p:cNvPr>
          <p:cNvSpPr>
            <a:spLocks noGrp="1"/>
          </p:cNvSpPr>
          <p:nvPr>
            <p:ph type="subTitle" idx="1"/>
          </p:nvPr>
        </p:nvSpPr>
        <p:spPr>
          <a:xfrm>
            <a:off x="404553" y="5624945"/>
            <a:ext cx="9078562" cy="592975"/>
          </a:xfrm>
        </p:spPr>
        <p:txBody>
          <a:bodyPr anchor="ctr">
            <a:normAutofit/>
          </a:bodyPr>
          <a:lstStyle/>
          <a:p>
            <a:r>
              <a:rPr lang="en-GB" dirty="0"/>
              <a:t>By Matthew</a:t>
            </a:r>
          </a:p>
        </p:txBody>
      </p:sp>
    </p:spTree>
    <p:extLst>
      <p:ext uri="{BB962C8B-B14F-4D97-AF65-F5344CB8AC3E}">
        <p14:creationId xmlns:p14="http://schemas.microsoft.com/office/powerpoint/2010/main" val="16000352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C8DDC5-1BDF-4FE4-B42A-589C47CF9744}"/>
              </a:ext>
            </a:extLst>
          </p:cNvPr>
          <p:cNvSpPr txBox="1"/>
          <p:nvPr/>
        </p:nvSpPr>
        <p:spPr>
          <a:xfrm>
            <a:off x="-62496" y="38344"/>
            <a:ext cx="8273988" cy="523220"/>
          </a:xfrm>
          <a:prstGeom prst="rect">
            <a:avLst/>
          </a:prstGeom>
          <a:noFill/>
        </p:spPr>
        <p:txBody>
          <a:bodyPr wrap="square" rtlCol="0">
            <a:spAutoFit/>
          </a:bodyPr>
          <a:lstStyle/>
          <a:p>
            <a:r>
              <a:rPr lang="en-GB" sz="2800" dirty="0">
                <a:solidFill>
                  <a:srgbClr val="FFFF00"/>
                </a:solidFill>
                <a:highlight>
                  <a:srgbClr val="808080"/>
                </a:highlight>
              </a:rPr>
              <a:t>What</a:t>
            </a:r>
            <a:r>
              <a:rPr lang="en-GB" sz="2800" dirty="0">
                <a:highlight>
                  <a:srgbClr val="808080"/>
                </a:highlight>
              </a:rPr>
              <a:t> </a:t>
            </a:r>
            <a:r>
              <a:rPr lang="en-GB" sz="2800" dirty="0">
                <a:solidFill>
                  <a:srgbClr val="FFC000"/>
                </a:solidFill>
                <a:highlight>
                  <a:srgbClr val="808080"/>
                </a:highlight>
              </a:rPr>
              <a:t>is </a:t>
            </a:r>
            <a:r>
              <a:rPr lang="en-GB" sz="2800" dirty="0">
                <a:solidFill>
                  <a:srgbClr val="FFC000"/>
                </a:solidFill>
                <a:highlight>
                  <a:srgbClr val="000000"/>
                </a:highlight>
              </a:rPr>
              <a:t>a </a:t>
            </a:r>
            <a:r>
              <a:rPr lang="en-GB" sz="2800" dirty="0">
                <a:solidFill>
                  <a:srgbClr val="FF0000"/>
                </a:solidFill>
                <a:highlight>
                  <a:srgbClr val="000000"/>
                </a:highlight>
              </a:rPr>
              <a:t>volcano?</a:t>
            </a:r>
          </a:p>
        </p:txBody>
      </p:sp>
      <p:sp>
        <p:nvSpPr>
          <p:cNvPr id="3" name="TextBox 2">
            <a:extLst>
              <a:ext uri="{FF2B5EF4-FFF2-40B4-BE49-F238E27FC236}">
                <a16:creationId xmlns:a16="http://schemas.microsoft.com/office/drawing/2014/main" id="{5F41A298-163E-47FE-B1C4-4554C1F2DF16}"/>
              </a:ext>
            </a:extLst>
          </p:cNvPr>
          <p:cNvSpPr txBox="1"/>
          <p:nvPr/>
        </p:nvSpPr>
        <p:spPr>
          <a:xfrm>
            <a:off x="-106532" y="1057275"/>
            <a:ext cx="4492101" cy="369332"/>
          </a:xfrm>
          <a:prstGeom prst="rect">
            <a:avLst/>
          </a:prstGeom>
          <a:noFill/>
        </p:spPr>
        <p:txBody>
          <a:bodyPr wrap="square" rtlCol="0">
            <a:spAutoFit/>
          </a:bodyPr>
          <a:lstStyle/>
          <a:p>
            <a:r>
              <a:rPr lang="en-GB" dirty="0"/>
              <a:t>What causes a volcanic </a:t>
            </a:r>
            <a:r>
              <a:rPr lang="en-GB" dirty="0">
                <a:hlinkClick r:id="rId2"/>
              </a:rPr>
              <a:t>eruption</a:t>
            </a:r>
            <a:r>
              <a:rPr lang="en-GB" dirty="0"/>
              <a:t>?</a:t>
            </a:r>
          </a:p>
        </p:txBody>
      </p:sp>
      <p:pic>
        <p:nvPicPr>
          <p:cNvPr id="5" name="Picture 4" descr="A close up of a map&#10;&#10;Description automatically generated">
            <a:extLst>
              <a:ext uri="{FF2B5EF4-FFF2-40B4-BE49-F238E27FC236}">
                <a16:creationId xmlns:a16="http://schemas.microsoft.com/office/drawing/2014/main" id="{BC05BB39-811B-4207-A3CA-6B8D95FF11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891" y="1561987"/>
            <a:ext cx="5406574" cy="5366713"/>
          </a:xfrm>
          <a:prstGeom prst="rect">
            <a:avLst/>
          </a:prstGeom>
        </p:spPr>
      </p:pic>
      <p:sp>
        <p:nvSpPr>
          <p:cNvPr id="13" name="TextBox 12">
            <a:extLst>
              <a:ext uri="{FF2B5EF4-FFF2-40B4-BE49-F238E27FC236}">
                <a16:creationId xmlns:a16="http://schemas.microsoft.com/office/drawing/2014/main" id="{C4023F13-16F9-47F1-B483-82D8BC99E3CA}"/>
              </a:ext>
            </a:extLst>
          </p:cNvPr>
          <p:cNvSpPr txBox="1"/>
          <p:nvPr/>
        </p:nvSpPr>
        <p:spPr>
          <a:xfrm>
            <a:off x="5595998" y="3585972"/>
            <a:ext cx="6015993" cy="230832"/>
          </a:xfrm>
          <a:prstGeom prst="rect">
            <a:avLst/>
          </a:prstGeom>
          <a:noFill/>
        </p:spPr>
        <p:txBody>
          <a:bodyPr wrap="square" rtlCol="0">
            <a:spAutoFit/>
          </a:bodyPr>
          <a:lstStyle/>
          <a:p>
            <a:r>
              <a:rPr lang="en-GB" sz="900" dirty="0"/>
              <a:t>A</a:t>
            </a:r>
          </a:p>
        </p:txBody>
      </p:sp>
      <p:pic>
        <p:nvPicPr>
          <p:cNvPr id="15" name="Picture 14" descr="A picture containing drawing&#10;&#10;Description automatically generated">
            <a:extLst>
              <a:ext uri="{FF2B5EF4-FFF2-40B4-BE49-F238E27FC236}">
                <a16:creationId xmlns:a16="http://schemas.microsoft.com/office/drawing/2014/main" id="{8CA577F3-AC7C-4953-86BB-760B4D85AF8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24500" y="-2761"/>
            <a:ext cx="6667500" cy="4230131"/>
          </a:xfrm>
          <a:prstGeom prst="rect">
            <a:avLst/>
          </a:prstGeom>
        </p:spPr>
      </p:pic>
      <p:sp>
        <p:nvSpPr>
          <p:cNvPr id="18" name="TextBox 17">
            <a:extLst>
              <a:ext uri="{FF2B5EF4-FFF2-40B4-BE49-F238E27FC236}">
                <a16:creationId xmlns:a16="http://schemas.microsoft.com/office/drawing/2014/main" id="{E54E69D2-5623-49C1-A3AA-DC8B4DF2AD74}"/>
              </a:ext>
            </a:extLst>
          </p:cNvPr>
          <p:cNvSpPr txBox="1"/>
          <p:nvPr/>
        </p:nvSpPr>
        <p:spPr>
          <a:xfrm>
            <a:off x="5524500" y="3701388"/>
            <a:ext cx="6667500" cy="3139321"/>
          </a:xfrm>
          <a:prstGeom prst="rect">
            <a:avLst/>
          </a:prstGeom>
          <a:noFill/>
        </p:spPr>
        <p:txBody>
          <a:bodyPr wrap="square" rtlCol="0">
            <a:spAutoFit/>
          </a:bodyPr>
          <a:lstStyle/>
          <a:p>
            <a:r>
              <a:rPr lang="en-GB" dirty="0"/>
              <a:t>Volcanos occur when hot, liquid rock , called lava seeps up from the earth’s  mantle layer through cracks in the crust. Sometimes it oozes out quietly .But other times it explodes. Lava ,rocks ,and ash shoot upwards and when they cool and harden they form a cone or crater round the hole they have made .There are over 700 active volcanoes , which are situated along the earth’s fault lines.  They are found underwater as well as on land , and about 20-30 erupt every year. There may be gaps of hundreds of years between eruptions , during which time volcanoes are termed dormant . When a volcano no longer erupts at all it is called extinct.                                                                                                                                                   </a:t>
            </a:r>
          </a:p>
        </p:txBody>
      </p:sp>
      <p:sp>
        <p:nvSpPr>
          <p:cNvPr id="19" name="Action Button: Go Home 18">
            <a:hlinkClick r:id="" action="ppaction://hlinkshowjump?jump=firstslide" highlightClick="1"/>
            <a:extLst>
              <a:ext uri="{FF2B5EF4-FFF2-40B4-BE49-F238E27FC236}">
                <a16:creationId xmlns:a16="http://schemas.microsoft.com/office/drawing/2014/main" id="{DFCE1C1A-18EF-418F-884D-78A1B54C1EB0}"/>
              </a:ext>
            </a:extLst>
          </p:cNvPr>
          <p:cNvSpPr/>
          <p:nvPr/>
        </p:nvSpPr>
        <p:spPr>
          <a:xfrm>
            <a:off x="11611991" y="0"/>
            <a:ext cx="482954" cy="3400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95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52098C-937E-40F5-936D-BB6C1F771431}"/>
              </a:ext>
            </a:extLst>
          </p:cNvPr>
          <p:cNvSpPr txBox="1"/>
          <p:nvPr/>
        </p:nvSpPr>
        <p:spPr>
          <a:xfrm>
            <a:off x="-92365" y="0"/>
            <a:ext cx="4996873" cy="584775"/>
          </a:xfrm>
          <a:prstGeom prst="rect">
            <a:avLst/>
          </a:prstGeom>
          <a:noFill/>
        </p:spPr>
        <p:txBody>
          <a:bodyPr wrap="square" rtlCol="0">
            <a:spAutoFit/>
          </a:bodyPr>
          <a:lstStyle/>
          <a:p>
            <a:r>
              <a:rPr lang="en-GB" sz="3200">
                <a:solidFill>
                  <a:srgbClr val="0000FF"/>
                </a:solidFill>
                <a:highlight>
                  <a:srgbClr val="000080"/>
                </a:highlight>
              </a:rPr>
              <a:t>Undersea volcanoes</a:t>
            </a:r>
            <a:endParaRPr lang="en-GB" sz="3200" dirty="0">
              <a:solidFill>
                <a:srgbClr val="0000FF"/>
              </a:solidFill>
              <a:highlight>
                <a:srgbClr val="000080"/>
              </a:highlight>
            </a:endParaRPr>
          </a:p>
        </p:txBody>
      </p:sp>
      <p:pic>
        <p:nvPicPr>
          <p:cNvPr id="5" name="Picture 4" descr="A pile of snow&#10;&#10;Description automatically generated">
            <a:extLst>
              <a:ext uri="{FF2B5EF4-FFF2-40B4-BE49-F238E27FC236}">
                <a16:creationId xmlns:a16="http://schemas.microsoft.com/office/drawing/2014/main" id="{1E2D6494-2B19-4268-87E1-144EF1E793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849453"/>
            <a:ext cx="4750751" cy="3303644"/>
          </a:xfrm>
          <a:prstGeom prst="rect">
            <a:avLst/>
          </a:prstGeom>
        </p:spPr>
      </p:pic>
      <p:sp>
        <p:nvSpPr>
          <p:cNvPr id="7" name="TextBox 6">
            <a:extLst>
              <a:ext uri="{FF2B5EF4-FFF2-40B4-BE49-F238E27FC236}">
                <a16:creationId xmlns:a16="http://schemas.microsoft.com/office/drawing/2014/main" id="{0259C7CC-6067-45C3-ADBF-36417A0A2E3B}"/>
              </a:ext>
            </a:extLst>
          </p:cNvPr>
          <p:cNvSpPr txBox="1"/>
          <p:nvPr/>
        </p:nvSpPr>
        <p:spPr>
          <a:xfrm>
            <a:off x="5826711" y="264689"/>
            <a:ext cx="4329343" cy="461665"/>
          </a:xfrm>
          <a:prstGeom prst="rect">
            <a:avLst/>
          </a:prstGeom>
          <a:noFill/>
        </p:spPr>
        <p:txBody>
          <a:bodyPr wrap="square" rtlCol="0">
            <a:spAutoFit/>
          </a:bodyPr>
          <a:lstStyle/>
          <a:p>
            <a:r>
              <a:rPr lang="en-GB" sz="2400" dirty="0"/>
              <a:t>How do volcanic islands </a:t>
            </a:r>
            <a:r>
              <a:rPr lang="en-GB" sz="2400" dirty="0">
                <a:hlinkClick r:id="rId4"/>
              </a:rPr>
              <a:t>form</a:t>
            </a:r>
            <a:endParaRPr lang="en-GB" sz="2400" dirty="0"/>
          </a:p>
        </p:txBody>
      </p:sp>
      <p:pic>
        <p:nvPicPr>
          <p:cNvPr id="20" name="Picture 19" descr="A picture containing food, fruit&#10;&#10;Description automatically generated">
            <a:extLst>
              <a:ext uri="{FF2B5EF4-FFF2-40B4-BE49-F238E27FC236}">
                <a16:creationId xmlns:a16="http://schemas.microsoft.com/office/drawing/2014/main" id="{066A7B8E-BBDC-4D3A-A817-B8D84440F0D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24732" y="785739"/>
            <a:ext cx="7367268" cy="3303644"/>
          </a:xfrm>
          <a:prstGeom prst="rect">
            <a:avLst/>
          </a:prstGeom>
        </p:spPr>
      </p:pic>
      <p:sp>
        <p:nvSpPr>
          <p:cNvPr id="26" name="TextBox 25">
            <a:extLst>
              <a:ext uri="{FF2B5EF4-FFF2-40B4-BE49-F238E27FC236}">
                <a16:creationId xmlns:a16="http://schemas.microsoft.com/office/drawing/2014/main" id="{1343FCAD-2C33-4ACE-A3D3-3B14530B81B2}"/>
              </a:ext>
            </a:extLst>
          </p:cNvPr>
          <p:cNvSpPr txBox="1"/>
          <p:nvPr/>
        </p:nvSpPr>
        <p:spPr>
          <a:xfrm>
            <a:off x="0" y="4153097"/>
            <a:ext cx="5458691" cy="2585323"/>
          </a:xfrm>
          <a:prstGeom prst="rect">
            <a:avLst/>
          </a:prstGeom>
          <a:noFill/>
        </p:spPr>
        <p:txBody>
          <a:bodyPr wrap="square" rtlCol="0">
            <a:spAutoFit/>
          </a:bodyPr>
          <a:lstStyle/>
          <a:p>
            <a:r>
              <a:rPr lang="en-GB" dirty="0"/>
              <a:t>More volcanoes are found under the sea than on land because the oceanic crust is thinner than the continental crust. Volcanoes usually occur along the edges of the plates , but some are found in places where the mantle is so hot that it melts a hole in the thin crust above. These are called hotspots. Some of the islands in Hawaii , in  the pacific ocean , were made by volcanoes forming over a hotspot and erupting under the sea. </a:t>
            </a:r>
          </a:p>
        </p:txBody>
      </p:sp>
      <p:pic>
        <p:nvPicPr>
          <p:cNvPr id="4" name="Picture 3" descr="A sunset over a body of water&#10;&#10;Description automatically generated">
            <a:extLst>
              <a:ext uri="{FF2B5EF4-FFF2-40B4-BE49-F238E27FC236}">
                <a16:creationId xmlns:a16="http://schemas.microsoft.com/office/drawing/2014/main" id="{13D77735-0859-44CA-9122-3E60A38920C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273964" y="4025668"/>
            <a:ext cx="6918036" cy="2840182"/>
          </a:xfrm>
          <a:prstGeom prst="rect">
            <a:avLst/>
          </a:prstGeom>
        </p:spPr>
      </p:pic>
    </p:spTree>
    <p:extLst>
      <p:ext uri="{BB962C8B-B14F-4D97-AF65-F5344CB8AC3E}">
        <p14:creationId xmlns:p14="http://schemas.microsoft.com/office/powerpoint/2010/main" val="178646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B8613-DB22-47D3-867F-4EF9592B0B3C}"/>
              </a:ext>
            </a:extLst>
          </p:cNvPr>
          <p:cNvSpPr txBox="1"/>
          <p:nvPr/>
        </p:nvSpPr>
        <p:spPr>
          <a:xfrm>
            <a:off x="-92364" y="-3229"/>
            <a:ext cx="4082473" cy="584775"/>
          </a:xfrm>
          <a:prstGeom prst="rect">
            <a:avLst/>
          </a:prstGeom>
          <a:noFill/>
        </p:spPr>
        <p:txBody>
          <a:bodyPr wrap="square" rtlCol="0">
            <a:spAutoFit/>
          </a:bodyPr>
          <a:lstStyle/>
          <a:p>
            <a:r>
              <a:rPr lang="en-GB" sz="3200">
                <a:solidFill>
                  <a:srgbClr val="92D050"/>
                </a:solidFill>
                <a:highlight>
                  <a:srgbClr val="808000"/>
                </a:highlight>
              </a:rPr>
              <a:t>Famous volcanoes</a:t>
            </a:r>
            <a:endParaRPr lang="en-GB" sz="3200" dirty="0">
              <a:solidFill>
                <a:srgbClr val="92D050"/>
              </a:solidFill>
              <a:highlight>
                <a:srgbClr val="808000"/>
              </a:highlight>
            </a:endParaRPr>
          </a:p>
        </p:txBody>
      </p:sp>
      <p:sp>
        <p:nvSpPr>
          <p:cNvPr id="3" name="TextBox 2">
            <a:extLst>
              <a:ext uri="{FF2B5EF4-FFF2-40B4-BE49-F238E27FC236}">
                <a16:creationId xmlns:a16="http://schemas.microsoft.com/office/drawing/2014/main" id="{DB3F2599-7292-40ED-BB6B-6CB2C802B34B}"/>
              </a:ext>
            </a:extLst>
          </p:cNvPr>
          <p:cNvSpPr txBox="1"/>
          <p:nvPr/>
        </p:nvSpPr>
        <p:spPr>
          <a:xfrm>
            <a:off x="3990109" y="132315"/>
            <a:ext cx="6995604" cy="369332"/>
          </a:xfrm>
          <a:prstGeom prst="rect">
            <a:avLst/>
          </a:prstGeom>
          <a:noFill/>
        </p:spPr>
        <p:txBody>
          <a:bodyPr wrap="square" rtlCol="0">
            <a:spAutoFit/>
          </a:bodyPr>
          <a:lstStyle/>
          <a:p>
            <a:r>
              <a:rPr lang="en-GB"/>
              <a:t>Find out about Famous</a:t>
            </a:r>
            <a:r>
              <a:rPr lang="en-GB">
                <a:hlinkClick r:id="rId2"/>
              </a:rPr>
              <a:t> volcanos</a:t>
            </a:r>
            <a:endParaRPr lang="en-GB" dirty="0"/>
          </a:p>
        </p:txBody>
      </p:sp>
      <p:pic>
        <p:nvPicPr>
          <p:cNvPr id="22" name="Picture 21" descr="A picture containing nature, water, outdoor, front&#10;&#10;Description automatically generated">
            <a:extLst>
              <a:ext uri="{FF2B5EF4-FFF2-40B4-BE49-F238E27FC236}">
                <a16:creationId xmlns:a16="http://schemas.microsoft.com/office/drawing/2014/main" id="{A7DC9BDC-588E-4F50-A944-7DE9DF674F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90744" y="727387"/>
            <a:ext cx="5661846" cy="6276453"/>
          </a:xfrm>
          <a:prstGeom prst="rect">
            <a:avLst/>
          </a:prstGeom>
        </p:spPr>
      </p:pic>
      <p:sp>
        <p:nvSpPr>
          <p:cNvPr id="24" name="TextBox 23">
            <a:extLst>
              <a:ext uri="{FF2B5EF4-FFF2-40B4-BE49-F238E27FC236}">
                <a16:creationId xmlns:a16="http://schemas.microsoft.com/office/drawing/2014/main" id="{537B2970-B73E-4043-ADB0-138CDF42AD30}"/>
              </a:ext>
            </a:extLst>
          </p:cNvPr>
          <p:cNvSpPr txBox="1"/>
          <p:nvPr/>
        </p:nvSpPr>
        <p:spPr>
          <a:xfrm>
            <a:off x="10435090" y="2208422"/>
            <a:ext cx="1676400" cy="2308324"/>
          </a:xfrm>
          <a:prstGeom prst="rect">
            <a:avLst/>
          </a:prstGeom>
          <a:noFill/>
        </p:spPr>
        <p:txBody>
          <a:bodyPr wrap="square" rtlCol="0">
            <a:spAutoFit/>
          </a:bodyPr>
          <a:lstStyle/>
          <a:p>
            <a:r>
              <a:rPr lang="en-GB" dirty="0">
                <a:solidFill>
                  <a:schemeClr val="accent6">
                    <a:lumMod val="50000"/>
                  </a:schemeClr>
                </a:solidFill>
                <a:highlight>
                  <a:srgbClr val="808080"/>
                </a:highlight>
              </a:rPr>
              <a:t>Krakatoa is one of  the most famous of all the eruptions seeing as it blew it’s head off.</a:t>
            </a:r>
          </a:p>
        </p:txBody>
      </p:sp>
      <p:sp>
        <p:nvSpPr>
          <p:cNvPr id="36" name="Action Button: Go Home 35">
            <a:hlinkClick r:id="" action="ppaction://hlinkshowjump?jump=previousslide" highlightClick="1"/>
            <a:extLst>
              <a:ext uri="{FF2B5EF4-FFF2-40B4-BE49-F238E27FC236}">
                <a16:creationId xmlns:a16="http://schemas.microsoft.com/office/drawing/2014/main" id="{0C943950-8394-437D-ADEC-6AFB8095BE0F}"/>
              </a:ext>
            </a:extLst>
          </p:cNvPr>
          <p:cNvSpPr/>
          <p:nvPr/>
        </p:nvSpPr>
        <p:spPr>
          <a:xfrm>
            <a:off x="8913181" y="1"/>
            <a:ext cx="3278819" cy="4261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A picture containing train, smoke, mountain, track&#10;&#10;Description automatically generated">
            <a:extLst>
              <a:ext uri="{FF2B5EF4-FFF2-40B4-BE49-F238E27FC236}">
                <a16:creationId xmlns:a16="http://schemas.microsoft.com/office/drawing/2014/main" id="{45408A36-3543-4A15-82C5-CBEF5C62305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41173" y="713860"/>
            <a:ext cx="3402745" cy="6356353"/>
          </a:xfrm>
          <a:prstGeom prst="rect">
            <a:avLst/>
          </a:prstGeom>
        </p:spPr>
      </p:pic>
      <p:sp>
        <p:nvSpPr>
          <p:cNvPr id="41" name="TextBox 40">
            <a:extLst>
              <a:ext uri="{FF2B5EF4-FFF2-40B4-BE49-F238E27FC236}">
                <a16:creationId xmlns:a16="http://schemas.microsoft.com/office/drawing/2014/main" id="{5060AD28-62C6-4BFB-801F-A94C4EBE31A3}"/>
              </a:ext>
            </a:extLst>
          </p:cNvPr>
          <p:cNvSpPr txBox="1"/>
          <p:nvPr/>
        </p:nvSpPr>
        <p:spPr>
          <a:xfrm>
            <a:off x="24037" y="7003840"/>
            <a:ext cx="2364056" cy="369332"/>
          </a:xfrm>
          <a:prstGeom prst="rect">
            <a:avLst/>
          </a:prstGeom>
          <a:noFill/>
        </p:spPr>
        <p:txBody>
          <a:bodyPr wrap="square" rtlCol="0">
            <a:spAutoFit/>
          </a:bodyPr>
          <a:lstStyle/>
          <a:p>
            <a:r>
              <a:rPr lang="en-GB" sz="900">
                <a:hlinkClick r:id="rId6" tooltip="https://blogs.getty.edu/iris/when-did-vesuvius-erupt-august-october-24/"/>
              </a:rPr>
              <a:t>This Photo</a:t>
            </a:r>
            <a:r>
              <a:rPr lang="en-GB" sz="900"/>
              <a:t> by Unknown Author is licensed under </a:t>
            </a:r>
            <a:r>
              <a:rPr lang="en-GB" sz="900">
                <a:hlinkClick r:id="rId7" tooltip="https://creativecommons.org/licenses/by/3.0/"/>
              </a:rPr>
              <a:t>CC BY</a:t>
            </a:r>
            <a:endParaRPr lang="en-GB" sz="900"/>
          </a:p>
        </p:txBody>
      </p:sp>
      <p:sp>
        <p:nvSpPr>
          <p:cNvPr id="42" name="TextBox 41">
            <a:extLst>
              <a:ext uri="{FF2B5EF4-FFF2-40B4-BE49-F238E27FC236}">
                <a16:creationId xmlns:a16="http://schemas.microsoft.com/office/drawing/2014/main" id="{4E2F0D05-5A7D-40CC-AE01-782040A87011}"/>
              </a:ext>
            </a:extLst>
          </p:cNvPr>
          <p:cNvSpPr txBox="1"/>
          <p:nvPr/>
        </p:nvSpPr>
        <p:spPr>
          <a:xfrm>
            <a:off x="240045" y="1734109"/>
            <a:ext cx="1543422" cy="2585323"/>
          </a:xfrm>
          <a:prstGeom prst="rect">
            <a:avLst/>
          </a:prstGeom>
          <a:noFill/>
        </p:spPr>
        <p:txBody>
          <a:bodyPr wrap="square" rtlCol="0">
            <a:spAutoFit/>
          </a:bodyPr>
          <a:lstStyle/>
          <a:p>
            <a:r>
              <a:rPr lang="en-GB" dirty="0">
                <a:solidFill>
                  <a:schemeClr val="accent6">
                    <a:lumMod val="50000"/>
                  </a:schemeClr>
                </a:solidFill>
                <a:highlight>
                  <a:srgbClr val="808080"/>
                </a:highlight>
              </a:rPr>
              <a:t>Mount Vesuvius is another  famous volcano because it buried the town of Pompeii.</a:t>
            </a:r>
          </a:p>
        </p:txBody>
      </p:sp>
      <p:sp>
        <p:nvSpPr>
          <p:cNvPr id="43" name="TextBox 42">
            <a:extLst>
              <a:ext uri="{FF2B5EF4-FFF2-40B4-BE49-F238E27FC236}">
                <a16:creationId xmlns:a16="http://schemas.microsoft.com/office/drawing/2014/main" id="{10B7B789-A38B-4CF2-A6FA-42F92B99D784}"/>
              </a:ext>
            </a:extLst>
          </p:cNvPr>
          <p:cNvSpPr txBox="1"/>
          <p:nvPr/>
        </p:nvSpPr>
        <p:spPr>
          <a:xfrm>
            <a:off x="10435090" y="1982682"/>
            <a:ext cx="905523" cy="369332"/>
          </a:xfrm>
          <a:prstGeom prst="rect">
            <a:avLst/>
          </a:prstGeom>
          <a:noFill/>
        </p:spPr>
        <p:txBody>
          <a:bodyPr wrap="square" rtlCol="0">
            <a:spAutoFit/>
          </a:bodyPr>
          <a:lstStyle/>
          <a:p>
            <a:r>
              <a:rPr lang="en-GB" dirty="0"/>
              <a:t>1883</a:t>
            </a:r>
          </a:p>
        </p:txBody>
      </p:sp>
      <p:sp>
        <p:nvSpPr>
          <p:cNvPr id="44" name="TextBox 43">
            <a:extLst>
              <a:ext uri="{FF2B5EF4-FFF2-40B4-BE49-F238E27FC236}">
                <a16:creationId xmlns:a16="http://schemas.microsoft.com/office/drawing/2014/main" id="{259E7AEB-4BB5-46D3-ADCB-365FFD446567}"/>
              </a:ext>
            </a:extLst>
          </p:cNvPr>
          <p:cNvSpPr txBox="1"/>
          <p:nvPr/>
        </p:nvSpPr>
        <p:spPr>
          <a:xfrm>
            <a:off x="240045" y="1383857"/>
            <a:ext cx="806498" cy="369332"/>
          </a:xfrm>
          <a:prstGeom prst="rect">
            <a:avLst/>
          </a:prstGeom>
          <a:noFill/>
        </p:spPr>
        <p:txBody>
          <a:bodyPr wrap="square" rtlCol="0">
            <a:spAutoFit/>
          </a:bodyPr>
          <a:lstStyle/>
          <a:p>
            <a:r>
              <a:rPr lang="en-GB" dirty="0"/>
              <a:t>AD79</a:t>
            </a:r>
          </a:p>
        </p:txBody>
      </p:sp>
    </p:spTree>
    <p:extLst>
      <p:ext uri="{BB962C8B-B14F-4D97-AF65-F5344CB8AC3E}">
        <p14:creationId xmlns:p14="http://schemas.microsoft.com/office/powerpoint/2010/main" val="1702882763"/>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103</TotalTime>
  <Words>286</Words>
  <Application>Microsoft Office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Avenir Next LT Pro</vt:lpstr>
      <vt:lpstr>Calibri</vt:lpstr>
      <vt:lpstr>Century Gothic</vt:lpstr>
      <vt:lpstr>Elephant</vt:lpstr>
      <vt:lpstr>AccentBoxVTI</vt:lpstr>
      <vt:lpstr>BrushVTI</vt:lpstr>
      <vt:lpstr>volcanos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volcanos</dc:title>
  <dc:creator>Clare Worsfold</dc:creator>
  <cp:lastModifiedBy>Clare Worsfold</cp:lastModifiedBy>
  <cp:revision>5</cp:revision>
  <dcterms:created xsi:type="dcterms:W3CDTF">2020-03-30T13:55:28Z</dcterms:created>
  <dcterms:modified xsi:type="dcterms:W3CDTF">2020-04-01T14:06:17Z</dcterms:modified>
</cp:coreProperties>
</file>